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BFBA"/>
    <a:srgbClr val="DC8787"/>
    <a:srgbClr val="FEC7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636" autoAdjust="0"/>
  </p:normalViewPr>
  <p:slideViewPr>
    <p:cSldViewPr snapToGrid="0">
      <p:cViewPr>
        <p:scale>
          <a:sx n="50" d="100"/>
          <a:sy n="50" d="100"/>
        </p:scale>
        <p:origin x="1891" y="7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70BC5-C182-4AD2-8957-F05BDDF98905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B4BAE9-CFB5-4F9F-90E7-96375A5FBC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9084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https://unsplash.com/photos/gray-laptop-beside-teacup-and-bg-vATgbfp7oXA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4BAE9-CFB5-4F9F-90E7-96375A5FBC8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5300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https://pixabay.com/videos/office-meeting-working-discussion-69952/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4BAE9-CFB5-4F9F-90E7-96375A5FBC84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8268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https://pixabay.com/videos/street-crosswalk-people-walking-173333/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4BAE9-CFB5-4F9F-90E7-96375A5FBC8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6859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https://pixabay.com/videos/smile-face-girl-young-happy-woman-43631/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4BAE9-CFB5-4F9F-90E7-96375A5FBC84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695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https://pixabay.com/videos/restaurant-couple-bokeh-blur-6409/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4BAE9-CFB5-4F9F-90E7-96375A5FBC8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2289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https://pixabay.com/videos/man-think-beard-thoughtful-203251/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4BAE9-CFB5-4F9F-90E7-96375A5FBC84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70049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https://pixabay.com/videos/team-office-worrk-meeting-201511/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4BAE9-CFB5-4F9F-90E7-96375A5FBC84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4804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28968E-71AC-298B-8F6D-972FFF7599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C1120090-0E1C-7E52-1B94-58EA8F98CE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72B48F68-4514-82D1-F0A9-6EC99E081E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https://pixabay.com/videos/girl-office-w-computer-work-27096/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7DD7337-4686-E501-215F-2673DE7616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4BAE9-CFB5-4F9F-90E7-96375A5FBC8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6800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3C58F5-326C-2731-FB97-844306FEA5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5CC6D51-A101-487C-4A7C-8F6F642B4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205D2C-28FD-9C29-BF51-E4954AE85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642ACA6-19AA-BC0F-DC6C-993C5362A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7DCDFC4-80BB-B542-8DB3-48A1B05C6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7656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CEFC5A-5E77-5FC3-EE59-16110DE02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55C1EFA-2A73-ADB8-152B-5C30FDEFF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D6A11B-2D38-B08B-07E8-5D1E26B2B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6CFE411-81C4-1646-264E-BC4798944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C9E9EF-9D0E-7422-EE32-8A8100198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73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CB89678-1987-F4B7-1505-5ACFEB86FA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FAF13A5-594C-28A6-582A-3016593A0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F08E7F-A681-89E5-876F-620C13905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191226-58DE-1EA8-FD2F-302D4D30B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ECC644E-8D54-C230-5006-5CC7C220D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1109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137C62-4D16-5BAB-8734-C5386225B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F70B9D-BC3D-4A93-421A-692817F81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55CC0FF-7017-B2E1-9322-BB1F69797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608C8FA-5473-0D00-B258-C71A77B90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E00E5E-31D9-9BFF-1C3B-AD6B8F514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711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B870C7-3E8B-A8F6-CD32-8A1B82DBD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E6DF38-6FC3-8DE4-305C-88A2E8F4B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8218FC-B36B-3B77-090F-111C202CF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CF8BF43-FDC0-4728-9287-FDED2E1E6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41A13C-05FA-C878-560E-135451211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7076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F40EBC-DD80-0D88-A969-09C57E674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DBB3468-2DF7-D6FE-E43D-B9B7BD28FF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393966F-1E58-21D9-0C33-273386C1A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E726988-89BE-6CF8-17CE-4F9C3AFCE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2D1E63D-9652-39BA-117F-9CE0CBD7D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4608BEE-5B41-348D-EB41-2A5FD8D78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608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1A3EDA-332E-90B8-0AA9-C41DC65B3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3199343-22B6-60B5-8F94-D9650A909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D4B54B3-8857-C9CB-8343-4F5AC5612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A963401-9933-31C3-4216-F8D72312B5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404A4FA-327B-EA8B-2A7A-10944945B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1D81912-EB1F-56CA-3396-2AE39F3A6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85FC6AF-58B3-3104-AF07-9AF8A90D9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CAEC10D-6DA0-EAE4-5DD5-79E87B1BF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49995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D09A51-2C09-7CEA-8BDE-853F2FA32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854F972-08A3-EB68-9643-8B3186D91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1C04898-4ACE-CE74-52CA-A1235C408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8AC75D8-D20D-E97E-B6FB-E0990D7C9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8430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3B1F9F5-9C76-B33C-53B1-99EB96A1D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2E2C429-0A31-7C08-6F6F-4A6FA63F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7A86FB8-2ABD-14AA-C0DD-B81122151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0723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1CBBEB-4BDF-3A8D-69B9-927913761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1A5495-9D65-EBD2-F19B-E442D45844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56D1D6C-A9CF-8214-F765-F141DAFD0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E068A29-C3D1-6A66-B6B8-224566EA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4CE7075-0593-40BA-7612-5C9D9AF7B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F874A69-ED46-0AFB-BF2C-A7A0CA82B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42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E9FCC7-FBE9-09C0-C923-62BDCB225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3564391-42BC-0A12-C08F-0BB06C09DA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CF65B3A-49F3-5F7D-635B-5DE6571E1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651A168-7CC5-C908-8BE8-54C07B85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8D92652-619B-F5F7-C2E8-A241B1D45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56779AA-E00B-65C6-FEC4-D7B16BC5E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4597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45CB659-8F00-48C2-4B00-5D96B1DF0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7F0FD5E-6201-D26F-42BC-0CCDDE7A26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9204C8-6FEE-D3C4-32C2-D805CFCAD4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7F646-C623-42E0-9E2A-7AACAFD5A18B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81F0CE-A40B-723F-3A02-D5E42D1B9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28067BE-6CE1-D583-CC31-5FC7D7F75A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681C6-CC16-4D5C-850E-A0F0F8C3AF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0521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p4"/><Relationship Id="rId2" Type="http://schemas.microsoft.com/office/2007/relationships/media" Target="../media/media4.mp4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6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B68A72B5-DD9A-EA0F-9BB5-94E91FBB45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71" y="-810250"/>
            <a:ext cx="12193970" cy="7918604"/>
          </a:xfrm>
          <a:prstGeom prst="rect">
            <a:avLst/>
          </a:prstGeom>
        </p:spPr>
      </p:pic>
      <p:sp>
        <p:nvSpPr>
          <p:cNvPr id="4" name="內容版面配置區 8">
            <a:extLst>
              <a:ext uri="{FF2B5EF4-FFF2-40B4-BE49-F238E27FC236}">
                <a16:creationId xmlns:a16="http://schemas.microsoft.com/office/drawing/2014/main" id="{D62BE31C-1EC5-74ED-A495-53C2B5DB5DA0}"/>
              </a:ext>
            </a:extLst>
          </p:cNvPr>
          <p:cNvSpPr txBox="1">
            <a:spLocks/>
          </p:cNvSpPr>
          <p:nvPr/>
        </p:nvSpPr>
        <p:spPr>
          <a:xfrm>
            <a:off x="0" y="2645046"/>
            <a:ext cx="6985301" cy="13581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zh-TW" alt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職場故事</a:t>
            </a: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CBFEFCBA-9B36-7C5F-A24D-1DD4DE4841D7}"/>
              </a:ext>
            </a:extLst>
          </p:cNvPr>
          <p:cNvSpPr txBox="1">
            <a:spLocks/>
          </p:cNvSpPr>
          <p:nvPr/>
        </p:nvSpPr>
        <p:spPr>
          <a:xfrm>
            <a:off x="1" y="3882901"/>
            <a:ext cx="6985300" cy="8804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600" dirty="0">
                <a:ln>
                  <a:solidFill>
                    <a:schemeClr val="bg1"/>
                  </a:solidFill>
                </a:ln>
                <a:noFill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Animaze</a:t>
            </a:r>
            <a:endParaRPr lang="zh-TW" altLang="en-US" sz="6600" dirty="0">
              <a:ln>
                <a:solidFill>
                  <a:schemeClr val="bg1"/>
                </a:solidFill>
              </a:ln>
              <a:noFill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en Jyuu GothicL Bold" panose="020B0602020203020207" pitchFamily="34" charset="-120"/>
              <a:ea typeface="Gen Jyuu GothicL Bold" panose="020B0602020203020207" pitchFamily="34" charset="-120"/>
              <a:cs typeface="Gen Jyuu GothicL Bold" panose="020B06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90290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69952-533273133_tiny">
            <a:hlinkClick r:id="" action="ppaction://media"/>
            <a:extLst>
              <a:ext uri="{FF2B5EF4-FFF2-40B4-BE49-F238E27FC236}">
                <a16:creationId xmlns:a16="http://schemas.microsoft.com/office/drawing/2014/main" id="{4C5272E6-2E69-FD37-B992-F05EE31A4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"/>
            <a:ext cx="12192001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9C2C6B4-F716-6E4B-6D4A-AA722E9D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225" y="2645046"/>
            <a:ext cx="3579111" cy="1213946"/>
          </a:xfrm>
        </p:spPr>
        <p:txBody>
          <a:bodyPr>
            <a:noAutofit/>
          </a:bodyPr>
          <a:lstStyle/>
          <a:p>
            <a:r>
              <a:rPr lang="en-US" altLang="zh-TW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1.</a:t>
            </a:r>
            <a:r>
              <a:rPr lang="zh-TW" alt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58557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73333-849202521_small">
            <a:hlinkClick r:id="" action="ppaction://media"/>
            <a:extLst>
              <a:ext uri="{FF2B5EF4-FFF2-40B4-BE49-F238E27FC236}">
                <a16:creationId xmlns:a16="http://schemas.microsoft.com/office/drawing/2014/main" id="{47FEFF39-BAC1-1EF5-15B3-2C0EE432AB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9C2C6B4-F716-6E4B-6D4A-AA722E9D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225" y="2645046"/>
            <a:ext cx="3579111" cy="1213946"/>
          </a:xfrm>
        </p:spPr>
        <p:txBody>
          <a:bodyPr>
            <a:noAutofit/>
          </a:bodyPr>
          <a:lstStyle/>
          <a:p>
            <a:r>
              <a:rPr lang="en-US" altLang="zh-TW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2.</a:t>
            </a:r>
            <a:r>
              <a:rPr lang="zh-TW" alt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407176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3631-436237640_tiny">
            <a:hlinkClick r:id="" action="ppaction://media"/>
            <a:extLst>
              <a:ext uri="{FF2B5EF4-FFF2-40B4-BE49-F238E27FC236}">
                <a16:creationId xmlns:a16="http://schemas.microsoft.com/office/drawing/2014/main" id="{16709B63-2123-96E4-2BE8-E33F8ACF6D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7374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9C2C6B4-F716-6E4B-6D4A-AA722E9D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225" y="2645046"/>
            <a:ext cx="3579111" cy="1213946"/>
          </a:xfrm>
        </p:spPr>
        <p:txBody>
          <a:bodyPr>
            <a:noAutofit/>
          </a:bodyPr>
          <a:lstStyle/>
          <a:p>
            <a:r>
              <a:rPr lang="en-US" altLang="zh-TW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3.</a:t>
            </a:r>
            <a:r>
              <a:rPr lang="zh-TW" alt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03163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6409-191717380_tiny">
            <a:hlinkClick r:id="" action="ppaction://media"/>
            <a:extLst>
              <a:ext uri="{FF2B5EF4-FFF2-40B4-BE49-F238E27FC236}">
                <a16:creationId xmlns:a16="http://schemas.microsoft.com/office/drawing/2014/main" id="{961AC5BE-D4DD-D8CD-2740-F1F28DB88784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9C2C6B4-F716-6E4B-6D4A-AA722E9D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225" y="2645046"/>
            <a:ext cx="3579111" cy="1213946"/>
          </a:xfrm>
        </p:spPr>
        <p:txBody>
          <a:bodyPr>
            <a:noAutofit/>
          </a:bodyPr>
          <a:lstStyle/>
          <a:p>
            <a:r>
              <a:rPr lang="en-US" altLang="zh-TW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4.</a:t>
            </a:r>
            <a:r>
              <a:rPr lang="zh-TW" alt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790362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3251-920308101_tiny">
            <a:hlinkClick r:id="" action="ppaction://media"/>
            <a:extLst>
              <a:ext uri="{FF2B5EF4-FFF2-40B4-BE49-F238E27FC236}">
                <a16:creationId xmlns:a16="http://schemas.microsoft.com/office/drawing/2014/main" id="{66A5C869-F43C-829B-81C3-3BE1750EB0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8E67275-E66F-C492-5D80-8F0872BA5E3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AutoShape 2" descr="people walking on sidewalk near body of water during daytime">
            <a:extLst>
              <a:ext uri="{FF2B5EF4-FFF2-40B4-BE49-F238E27FC236}">
                <a16:creationId xmlns:a16="http://schemas.microsoft.com/office/drawing/2014/main" id="{05A11D9B-7F7F-02F3-AAED-37A3F287F4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4" descr="a couple of people walking across a street next to the ocean">
            <a:extLst>
              <a:ext uri="{FF2B5EF4-FFF2-40B4-BE49-F238E27FC236}">
                <a16:creationId xmlns:a16="http://schemas.microsoft.com/office/drawing/2014/main" id="{E8FD15AE-5FD4-E1D9-4E9D-3E0F42B8F5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9C2C6B4-F716-6E4B-6D4A-AA722E9D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225" y="2645046"/>
            <a:ext cx="3579111" cy="1213946"/>
          </a:xfrm>
        </p:spPr>
        <p:txBody>
          <a:bodyPr>
            <a:noAutofit/>
          </a:bodyPr>
          <a:lstStyle/>
          <a:p>
            <a:r>
              <a:rPr lang="en-US" altLang="zh-TW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5.</a:t>
            </a:r>
            <a:r>
              <a:rPr lang="zh-TW" alt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7348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1511-915722979_tiny">
            <a:hlinkClick r:id="" action="ppaction://media"/>
            <a:extLst>
              <a:ext uri="{FF2B5EF4-FFF2-40B4-BE49-F238E27FC236}">
                <a16:creationId xmlns:a16="http://schemas.microsoft.com/office/drawing/2014/main" id="{38CE5E22-8244-8FC7-AC36-CAED6F5D7CD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19" end="716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9C2C6B4-F716-6E4B-6D4A-AA722E9D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225" y="2645046"/>
            <a:ext cx="3579111" cy="1213946"/>
          </a:xfrm>
        </p:spPr>
        <p:txBody>
          <a:bodyPr>
            <a:noAutofit/>
          </a:bodyPr>
          <a:lstStyle/>
          <a:p>
            <a:r>
              <a:rPr lang="en-US" altLang="zh-TW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6.</a:t>
            </a:r>
            <a:r>
              <a:rPr lang="zh-TW" alt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190259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0B090-9136-4A2B-090B-095078942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7096-361827474_small">
            <a:hlinkClick r:id="" action="ppaction://media"/>
            <a:extLst>
              <a:ext uri="{FF2B5EF4-FFF2-40B4-BE49-F238E27FC236}">
                <a16:creationId xmlns:a16="http://schemas.microsoft.com/office/drawing/2014/main" id="{F664DD9D-A38A-75C6-6DFB-42059A8FAB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4DAC753-081F-0BE1-0011-057D26516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225" y="2645046"/>
            <a:ext cx="3579111" cy="1213946"/>
          </a:xfrm>
        </p:spPr>
        <p:txBody>
          <a:bodyPr>
            <a:noAutofit/>
          </a:bodyPr>
          <a:lstStyle/>
          <a:p>
            <a:r>
              <a:rPr lang="en-US" altLang="zh-TW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7.</a:t>
            </a:r>
            <a:r>
              <a:rPr lang="zh-TW" alt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Gen Jyuu GothicL Bold" panose="020B0602020203020207" pitchFamily="34" charset="-120"/>
                <a:ea typeface="Gen Jyuu GothicL Bold" panose="020B0602020203020207" pitchFamily="34" charset="-120"/>
                <a:cs typeface="Gen Jyuu GothicL Bold" panose="020B0602020203020207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611118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</TotalTime>
  <Words>112</Words>
  <Application>Microsoft Office PowerPoint</Application>
  <PresentationFormat>寬螢幕</PresentationFormat>
  <Paragraphs>25</Paragraphs>
  <Slides>8</Slides>
  <Notes>8</Notes>
  <HiddenSlides>0</HiddenSlides>
  <MMClips>7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Gen Jyuu GothicL Bold</vt:lpstr>
      <vt:lpstr>Arial</vt:lpstr>
      <vt:lpstr>Calibri</vt:lpstr>
      <vt:lpstr>Calibri Light</vt:lpstr>
      <vt:lpstr>Office 佈景主題</vt:lpstr>
      <vt:lpstr>PowerPoint 簡報</vt:lpstr>
      <vt:lpstr>1.目標</vt:lpstr>
      <vt:lpstr>2.阻礙</vt:lpstr>
      <vt:lpstr>3.努力</vt:lpstr>
      <vt:lpstr>4.結果</vt:lpstr>
      <vt:lpstr>5.意外</vt:lpstr>
      <vt:lpstr>6.轉彎</vt:lpstr>
      <vt:lpstr>7.結局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星語 李</dc:creator>
  <cp:lastModifiedBy>星語 李</cp:lastModifiedBy>
  <cp:revision>26</cp:revision>
  <dcterms:created xsi:type="dcterms:W3CDTF">2024-10-22T11:04:26Z</dcterms:created>
  <dcterms:modified xsi:type="dcterms:W3CDTF">2024-10-26T20:55:26Z</dcterms:modified>
</cp:coreProperties>
</file>

<file path=docProps/thumbnail.jpeg>
</file>